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Clean-up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8299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7538</TotalTime>
  <Words>106</Words>
  <Application>Microsoft Macintosh PowerPoint</Application>
  <PresentationFormat>Widescreen</PresentationFormat>
  <Paragraphs>41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34</cp:revision>
  <dcterms:created xsi:type="dcterms:W3CDTF">2020-03-24T11:24:38Z</dcterms:created>
  <dcterms:modified xsi:type="dcterms:W3CDTF">2020-04-04T19:57:16Z</dcterms:modified>
</cp:coreProperties>
</file>

<file path=docProps/thumbnail.jpeg>
</file>